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79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187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798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163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367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863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822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286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40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349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568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045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207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644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392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341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430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D6E681-8253-4DDD-9F38-E9E54B1C392D}" type="datetimeFigureOut">
              <a:rPr lang="hr-HR" smtClean="0"/>
              <a:pPr/>
              <a:t>16.4.2016.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8A1382-B903-4DF0-BC6C-62204E1CBE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686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Osnovna škola Kloštar Podravski</a:t>
            </a:r>
          </a:p>
          <a:p>
            <a:r>
              <a:rPr lang="hr-HR" dirty="0" smtClean="0"/>
              <a:t>Ul. 1. svibnja 50, 48 362 Kloštar Podravski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18500332"/>
      </p:ext>
    </p:extLst>
  </p:cSld>
  <p:clrMapOvr>
    <a:masterClrMapping/>
  </p:clrMapOvr>
  <p:transition spd="slow" advTm="1007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1"/>
                </a:solidFill>
              </a:rPr>
              <a:t>Aktivnosti u školskoj godini 2015./2016.</a:t>
            </a:r>
          </a:p>
          <a:p>
            <a:pPr marL="457200" indent="-457200">
              <a:buAutoNum type="arabicPeriod"/>
            </a:pPr>
            <a:r>
              <a:rPr lang="hr-HR" dirty="0" smtClean="0"/>
              <a:t>Dani voća</a:t>
            </a:r>
          </a:p>
          <a:p>
            <a:pPr marL="457200" indent="-457200">
              <a:buAutoNum type="arabicPeriod"/>
            </a:pPr>
            <a:r>
              <a:rPr lang="hr-HR" dirty="0" smtClean="0"/>
              <a:t>Božićna radionica</a:t>
            </a:r>
          </a:p>
          <a:p>
            <a:pPr marL="457200" indent="-457200">
              <a:buAutoNum type="arabicPeriod"/>
            </a:pPr>
            <a:r>
              <a:rPr lang="hr-HR" dirty="0" smtClean="0"/>
              <a:t>Božićna prodajna izložba</a:t>
            </a:r>
          </a:p>
          <a:p>
            <a:pPr marL="457200" indent="-457200">
              <a:buAutoNum type="arabicPeriod"/>
            </a:pPr>
            <a:r>
              <a:rPr lang="hr-HR" dirty="0" smtClean="0"/>
              <a:t>Uskršnja radionica</a:t>
            </a:r>
          </a:p>
          <a:p>
            <a:pPr marL="457200" indent="-457200">
              <a:buAutoNum type="arabicPeriod"/>
            </a:pPr>
            <a:r>
              <a:rPr lang="hr-HR" dirty="0" smtClean="0"/>
              <a:t>Sajam povodom Dana općine Kloštar Podravski</a:t>
            </a:r>
          </a:p>
          <a:p>
            <a:pPr marL="457200" indent="-457200">
              <a:buAutoNum type="arabicPeriod"/>
            </a:pPr>
            <a:r>
              <a:rPr lang="hr-HR" dirty="0" smtClean="0"/>
              <a:t>Izrada ukrasa od komušine - radionica</a:t>
            </a:r>
          </a:p>
          <a:p>
            <a:pPr marL="457200" indent="-4572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7337972"/>
      </p:ext>
    </p:extLst>
  </p:cSld>
  <p:clrMapOvr>
    <a:masterClrMapping/>
  </p:clrMapOvr>
  <p:transition spd="slow" advTm="1032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Dani voća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Izložba UZ „</a:t>
            </a:r>
            <a:r>
              <a:rPr lang="hr-HR" dirty="0" err="1" smtClean="0"/>
              <a:t>Kotačica</a:t>
            </a:r>
            <a:r>
              <a:rPr lang="hr-HR" dirty="0" smtClean="0"/>
              <a:t>” povodom Dana voća u Đurđevcu, 03. listopada 2015. godine. 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8533"/>
            <a:ext cx="4715928" cy="3216805"/>
          </a:xfrm>
        </p:spPr>
      </p:pic>
    </p:spTree>
    <p:extLst>
      <p:ext uri="{BB962C8B-B14F-4D97-AF65-F5344CB8AC3E}">
        <p14:creationId xmlns:p14="http://schemas.microsoft.com/office/powerpoint/2010/main" xmlns="" val="264311477"/>
      </p:ext>
    </p:extLst>
  </p:cSld>
  <p:clrMapOvr>
    <a:masterClrMapping/>
  </p:clrMapOvr>
  <p:transition spd="slow" advTm="1085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Božićna radionica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Božićna radionica održana je                       20. studenog 2015. godine u prostorijama Osnovne škole Kloštar Podravski.</a:t>
            </a:r>
          </a:p>
          <a:p>
            <a:pPr marL="0" indent="0" algn="just">
              <a:buNone/>
            </a:pPr>
            <a:r>
              <a:rPr lang="hr-HR" dirty="0" smtClean="0"/>
              <a:t>Cilj radionice: Izrada Božićnih ukrasa od komušine.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9062"/>
            <a:ext cx="4715928" cy="3216805"/>
          </a:xfrm>
        </p:spPr>
      </p:pic>
    </p:spTree>
    <p:extLst>
      <p:ext uri="{BB962C8B-B14F-4D97-AF65-F5344CB8AC3E}">
        <p14:creationId xmlns:p14="http://schemas.microsoft.com/office/powerpoint/2010/main" xmlns="" val="1022540823"/>
      </p:ext>
    </p:extLst>
  </p:cSld>
  <p:clrMapOvr>
    <a:masterClrMapping/>
  </p:clrMapOvr>
  <p:transition spd="slow" advTm="94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Božićna izložba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Božićna prodajna izložba održana je 15. prosinca 2015. u PŠ Podravske Sesvete i 16. prosinca u MŠ Kloštar Podravski.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8533"/>
            <a:ext cx="4715928" cy="3216805"/>
          </a:xfrm>
        </p:spPr>
      </p:pic>
    </p:spTree>
    <p:extLst>
      <p:ext uri="{BB962C8B-B14F-4D97-AF65-F5344CB8AC3E}">
        <p14:creationId xmlns:p14="http://schemas.microsoft.com/office/powerpoint/2010/main" xmlns="" val="3557883602"/>
      </p:ext>
    </p:extLst>
  </p:cSld>
  <p:clrMapOvr>
    <a:masterClrMapping/>
  </p:clrMapOvr>
  <p:transition spd="slow" advTm="2717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Uskršnja radionica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just">
              <a:buClr>
                <a:srgbClr val="83992A"/>
              </a:buClr>
              <a:buNone/>
            </a:pPr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Uskršnja radionica održana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je </a:t>
            </a:r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15. ožujka </a:t>
            </a: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2015. godine u prostorijama Osnovne škole Kloštar Podravski.</a:t>
            </a:r>
          </a:p>
          <a:p>
            <a:pPr marL="0" lvl="0" indent="0" algn="just">
              <a:buClr>
                <a:srgbClr val="83992A"/>
              </a:buClr>
              <a:buNone/>
            </a:pPr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Cilj radionice: Izrada </a:t>
            </a:r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Uskršnjih ukrasa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9062"/>
            <a:ext cx="4715928" cy="3216805"/>
          </a:xfrm>
        </p:spPr>
      </p:pic>
    </p:spTree>
    <p:extLst>
      <p:ext uri="{BB962C8B-B14F-4D97-AF65-F5344CB8AC3E}">
        <p14:creationId xmlns:p14="http://schemas.microsoft.com/office/powerpoint/2010/main" xmlns="" val="1012415249"/>
      </p:ext>
    </p:extLst>
  </p:cSld>
  <p:clrMapOvr>
    <a:masterClrMapping/>
  </p:clrMapOvr>
  <p:transition spd="slow" advTm="103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Dani Općine Kloštar Podravski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Sajam povodom Dana Općine Kloštar Podravski održan je 20. ožujka 2016. godine. 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8533"/>
            <a:ext cx="4715928" cy="3216805"/>
          </a:xfrm>
        </p:spPr>
      </p:pic>
    </p:spTree>
    <p:extLst>
      <p:ext uri="{BB962C8B-B14F-4D97-AF65-F5344CB8AC3E}">
        <p14:creationId xmlns:p14="http://schemas.microsoft.com/office/powerpoint/2010/main" xmlns="" val="4283568951"/>
      </p:ext>
    </p:extLst>
  </p:cSld>
  <p:clrMapOvr>
    <a:masterClrMapping/>
  </p:clrMapOvr>
  <p:transition spd="slow" advTm="1001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Ukrasi od komušine - radionica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Radionica je održana 6. i 8. travnja 2016. godine u prostorijama MŠ Kloštar Podravski. </a:t>
            </a:r>
          </a:p>
          <a:p>
            <a:pPr marL="0" indent="0" algn="just">
              <a:buNone/>
            </a:pPr>
            <a:r>
              <a:rPr lang="hr-HR" dirty="0" smtClean="0"/>
              <a:t>Cilj radionice: izrada ukrasa za predstavljanje na Županijskoj smotri Koprivničko – križevačke županije.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8533"/>
            <a:ext cx="4715928" cy="3216805"/>
          </a:xfrm>
        </p:spPr>
      </p:pic>
    </p:spTree>
    <p:extLst>
      <p:ext uri="{BB962C8B-B14F-4D97-AF65-F5344CB8AC3E}">
        <p14:creationId xmlns:p14="http://schemas.microsoft.com/office/powerpoint/2010/main" xmlns="" val="2508170025"/>
      </p:ext>
    </p:extLst>
  </p:cSld>
  <p:clrMapOvr>
    <a:masterClrMapping/>
  </p:clrMapOvr>
  <p:transition spd="slow" advTm="1059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Osnovna škola Kloštar Podravski</a:t>
            </a:r>
          </a:p>
          <a:p>
            <a:pPr marL="0" indent="0" algn="ctr">
              <a:buNone/>
            </a:pPr>
            <a:r>
              <a:rPr lang="hr-HR" dirty="0" smtClean="0"/>
              <a:t>Ul. 1. svibnja 50, 48 362 Kloštar Podravski</a:t>
            </a:r>
          </a:p>
          <a:p>
            <a:pPr marL="0" indent="0" algn="ctr">
              <a:buNone/>
            </a:pPr>
            <a:r>
              <a:rPr lang="hr-HR" dirty="0" err="1"/>
              <a:t>tel</a:t>
            </a:r>
            <a:r>
              <a:rPr lang="hr-HR" dirty="0"/>
              <a:t>: 048/816-331</a:t>
            </a:r>
          </a:p>
          <a:p>
            <a:pPr marL="0" indent="0" algn="ctr">
              <a:buNone/>
            </a:pPr>
            <a:r>
              <a:rPr lang="hr-HR" dirty="0"/>
              <a:t>ured@os-klostar-podravski.skole.hr</a:t>
            </a:r>
          </a:p>
        </p:txBody>
      </p:sp>
    </p:spTree>
    <p:extLst>
      <p:ext uri="{BB962C8B-B14F-4D97-AF65-F5344CB8AC3E}">
        <p14:creationId xmlns:p14="http://schemas.microsoft.com/office/powerpoint/2010/main" xmlns="" val="41766327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231900"/>
            <a:ext cx="6241816" cy="736600"/>
          </a:xfrm>
        </p:spPr>
        <p:txBody>
          <a:bodyPr/>
          <a:lstStyle/>
          <a:p>
            <a:pPr algn="l"/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159000"/>
            <a:ext cx="6241816" cy="29252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dirty="0" smtClean="0"/>
              <a:t>Osnovana je 1961. godine.</a:t>
            </a:r>
          </a:p>
          <a:p>
            <a:pPr algn="just"/>
            <a:r>
              <a:rPr lang="hr-HR" dirty="0" smtClean="0"/>
              <a:t>Djeluje u sedam sekcija: </a:t>
            </a:r>
          </a:p>
          <a:p>
            <a:pPr marL="342900" indent="-342900" algn="just">
              <a:buAutoNum type="arabicPeriod"/>
            </a:pPr>
            <a:r>
              <a:rPr lang="hr-HR" dirty="0" smtClean="0"/>
              <a:t>Povrtlarsko – voćarska </a:t>
            </a:r>
          </a:p>
          <a:p>
            <a:pPr marL="342900" indent="-342900" algn="just">
              <a:buAutoNum type="arabicPeriod"/>
            </a:pPr>
            <a:r>
              <a:rPr lang="hr-HR" dirty="0" smtClean="0"/>
              <a:t>Cvjećarska </a:t>
            </a:r>
          </a:p>
          <a:p>
            <a:pPr marL="342900" indent="-342900" algn="just">
              <a:buAutoNum type="arabicPeriod"/>
            </a:pPr>
            <a:r>
              <a:rPr lang="hr-HR" dirty="0" smtClean="0"/>
              <a:t>Ljekovito bilje</a:t>
            </a:r>
          </a:p>
          <a:p>
            <a:pPr marL="342900" indent="-342900" algn="just">
              <a:buAutoNum type="arabicPeriod"/>
            </a:pPr>
            <a:r>
              <a:rPr lang="hr-HR" dirty="0" smtClean="0"/>
              <a:t>Pčelarska</a:t>
            </a:r>
          </a:p>
          <a:p>
            <a:pPr marL="342900" indent="-342900" algn="just">
              <a:buAutoNum type="arabicPeriod"/>
            </a:pPr>
            <a:r>
              <a:rPr lang="hr-HR" dirty="0" smtClean="0"/>
              <a:t>Likovna</a:t>
            </a:r>
          </a:p>
          <a:p>
            <a:pPr marL="342900" indent="-342900" algn="just">
              <a:buAutoNum type="arabicPeriod"/>
            </a:pPr>
            <a:r>
              <a:rPr lang="hr-HR" dirty="0" smtClean="0"/>
              <a:t>Mladi kreativci</a:t>
            </a:r>
          </a:p>
          <a:p>
            <a:pPr marL="342900" indent="-342900" algn="just">
              <a:buAutoNum type="arabicPeriod"/>
            </a:pPr>
            <a:r>
              <a:rPr lang="hr-HR" dirty="0" smtClean="0"/>
              <a:t>Ekološka</a:t>
            </a:r>
          </a:p>
          <a:p>
            <a:pPr marL="342900" indent="-342900" algn="just">
              <a:buAutoNum type="arabicPeriod"/>
            </a:pPr>
            <a:endParaRPr lang="hr-HR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5" r="5325"/>
          <a:stretch>
            <a:fillRect/>
          </a:stretch>
        </p:blipFill>
        <p:spPr>
          <a:xfrm>
            <a:off x="5613400" y="1041400"/>
            <a:ext cx="5545138" cy="4775200"/>
          </a:xfrm>
        </p:spPr>
      </p:pic>
    </p:spTree>
    <p:extLst>
      <p:ext uri="{BB962C8B-B14F-4D97-AF65-F5344CB8AC3E}">
        <p14:creationId xmlns:p14="http://schemas.microsoft.com/office/powerpoint/2010/main" xmlns="" val="1771473023"/>
      </p:ext>
    </p:extLst>
  </p:cSld>
  <p:clrMapOvr>
    <a:masterClrMapping/>
  </p:clrMapOvr>
  <p:transition spd="slow" advTm="104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Povrtlarsko – voćarska sekcija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Povrtnjak se nalazi u Kloštru Podravskom pokraj škole, a voćnjak u </a:t>
            </a:r>
            <a:r>
              <a:rPr lang="hr-HR" dirty="0" err="1" smtClean="0"/>
              <a:t>Prugovcu</a:t>
            </a:r>
            <a:r>
              <a:rPr lang="hr-HR" dirty="0" smtClean="0"/>
              <a:t> pokraj PŠ </a:t>
            </a:r>
            <a:r>
              <a:rPr lang="hr-HR" dirty="0" err="1" smtClean="0"/>
              <a:t>Prugovac</a:t>
            </a:r>
            <a:r>
              <a:rPr lang="hr-HR" dirty="0" smtClean="0"/>
              <a:t>. </a:t>
            </a:r>
          </a:p>
          <a:p>
            <a:pPr marL="0" indent="0" algn="just">
              <a:buNone/>
            </a:pPr>
            <a:r>
              <a:rPr lang="hr-HR" dirty="0" smtClean="0"/>
              <a:t>Cilj: ponuditi učenicima namirnice koje su u skladu sa smjernicama zdrave prehrane.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7" name="Rezervirano mjesto sadržaja 3" descr="IMG_1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172" y="2658533"/>
            <a:ext cx="4813300" cy="3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313940"/>
      </p:ext>
    </p:extLst>
  </p:cSld>
  <p:clrMapOvr>
    <a:masterClrMapping/>
  </p:clrMapOvr>
  <p:transition spd="slow" advTm="107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Cvjećarska sekcija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Cvjećarska sekcija se nalazi u MŠ Kloštar Podravski, PŠ Suha </a:t>
            </a:r>
            <a:r>
              <a:rPr lang="hr-HR" dirty="0" err="1" smtClean="0"/>
              <a:t>Katalena</a:t>
            </a:r>
            <a:r>
              <a:rPr lang="hr-HR" dirty="0"/>
              <a:t> </a:t>
            </a:r>
            <a:r>
              <a:rPr lang="hr-HR" dirty="0" smtClean="0"/>
              <a:t>i PŠ Podravske Sesvete. </a:t>
            </a:r>
          </a:p>
          <a:p>
            <a:pPr marL="0" indent="0" algn="just">
              <a:buNone/>
            </a:pPr>
            <a:r>
              <a:rPr lang="hr-HR" dirty="0" smtClean="0"/>
              <a:t>Cilj i aktivnosti: presađivanje i sadnja bilja, proizvodnja razmnožavanjem, izrada aranžmana.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3" descr="DSC01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670" y="2658533"/>
            <a:ext cx="4715928" cy="32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165625"/>
      </p:ext>
    </p:extLst>
  </p:cSld>
  <p:clrMapOvr>
    <a:masterClrMapping/>
  </p:clrMapOvr>
  <p:transition spd="slow" advTm="104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Ljekovito bilje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dirty="0" smtClean="0"/>
              <a:t>Sadnice ljekovitog bilja: lavande, nevena, matičnjaka, ljekovite kadulje, ružmarina, kamilice i rabarbare se nalaze pokraj MP Kloštar Podravski. </a:t>
            </a:r>
          </a:p>
          <a:p>
            <a:pPr marL="0" indent="0" algn="just">
              <a:buNone/>
            </a:pPr>
            <a:r>
              <a:rPr lang="hr-HR" dirty="0" smtClean="0"/>
              <a:t>Cilj i aktivnosti: sadnja, okopavanje i plijevljenje, ubiranje i sušenje, priprema ljekovitih pripravaka.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7" descr="Dani travnjaka 16.5.2015.i ljekovito bilje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670" y="2633398"/>
            <a:ext cx="4715928" cy="32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930707"/>
      </p:ext>
    </p:extLst>
  </p:cSld>
  <p:clrMapOvr>
    <a:masterClrMapping/>
  </p:clrMapOvr>
  <p:transition spd="slow" advTm="1057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Pčelarska sekcija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Pčelinjak se nalazi u Suhoj </a:t>
            </a:r>
            <a:r>
              <a:rPr lang="hr-HR" dirty="0" err="1" smtClean="0"/>
              <a:t>Kataleni</a:t>
            </a:r>
            <a:r>
              <a:rPr lang="hr-HR" dirty="0" smtClean="0"/>
              <a:t> u blizini PŠ Suha </a:t>
            </a:r>
            <a:r>
              <a:rPr lang="hr-HR" dirty="0" err="1" smtClean="0"/>
              <a:t>Katalena</a:t>
            </a:r>
            <a:r>
              <a:rPr lang="hr-HR" dirty="0" smtClean="0"/>
              <a:t>. </a:t>
            </a:r>
            <a:endParaRPr lang="hr-HR" dirty="0"/>
          </a:p>
          <a:p>
            <a:pPr marL="0" indent="0" algn="just">
              <a:buNone/>
            </a:pPr>
            <a:r>
              <a:rPr lang="hr-HR" dirty="0" smtClean="0"/>
              <a:t>Cilj i aktivnosti: održavanje košnica, prihranjivanje pčela, stvaranje novih pčelinjih zajednica, vrcanje, punjenje meda, taljenje voska. 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72294"/>
            <a:ext cx="4715928" cy="3203574"/>
          </a:xfrm>
        </p:spPr>
      </p:pic>
    </p:spTree>
    <p:extLst>
      <p:ext uri="{BB962C8B-B14F-4D97-AF65-F5344CB8AC3E}">
        <p14:creationId xmlns:p14="http://schemas.microsoft.com/office/powerpoint/2010/main" xmlns="" val="1400833046"/>
      </p:ext>
    </p:extLst>
  </p:cSld>
  <p:clrMapOvr>
    <a:masterClrMapping/>
  </p:clrMapOvr>
  <p:transition spd="slow" advTm="101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Likovna sekcija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 smtClean="0"/>
              <a:t>Likovna sekcija aktivna je u MŠ Kloštar Podravski. </a:t>
            </a:r>
          </a:p>
          <a:p>
            <a:pPr marL="0" indent="0" algn="just">
              <a:buNone/>
            </a:pPr>
            <a:r>
              <a:rPr lang="hr-HR" dirty="0" smtClean="0"/>
              <a:t>Cilj i aktivnosti: izrada prigodnih ukrasa od različitih materijala i masa, oslikavanje predmeta u radu skupine i izrada aranžmana.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8533"/>
            <a:ext cx="4715928" cy="3251598"/>
          </a:xfrm>
        </p:spPr>
      </p:pic>
    </p:spTree>
    <p:extLst>
      <p:ext uri="{BB962C8B-B14F-4D97-AF65-F5344CB8AC3E}">
        <p14:creationId xmlns:p14="http://schemas.microsoft.com/office/powerpoint/2010/main" xmlns="" val="74891165"/>
      </p:ext>
    </p:extLst>
  </p:cSld>
  <p:clrMapOvr>
    <a:masterClrMapping/>
  </p:clrMapOvr>
  <p:transition spd="slow" advTm="101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Mladi kreativci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Mladi kreativci su aktivni u MŠ Kloštar Podravski.</a:t>
            </a:r>
          </a:p>
          <a:p>
            <a:pPr marL="0" indent="0" algn="just">
              <a:buNone/>
            </a:pPr>
            <a:r>
              <a:rPr lang="hr-HR" dirty="0" smtClean="0"/>
              <a:t>Cilj i aktivnosti: šivanje, izrada ručnih radova, izrada eko – vrećica.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7" name="Rezervirano mjesto sadržaja 3" descr="P101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670" y="2653244"/>
            <a:ext cx="4715928" cy="32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474797"/>
      </p:ext>
    </p:extLst>
  </p:cSld>
  <p:clrMapOvr>
    <a:masterClrMapping/>
  </p:clrMapOvr>
  <p:transition spd="slow" advTm="1006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Učenička zadruga „</a:t>
            </a:r>
            <a:r>
              <a:rPr lang="hr-HR" dirty="0" err="1" smtClean="0"/>
              <a:t>Kotačica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Ekološka sekcija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/>
              <a:t>Ekološka sekcija je aktivna u MŠ Kloštar Podravski.</a:t>
            </a:r>
          </a:p>
          <a:p>
            <a:pPr marL="0" indent="0" algn="just">
              <a:buNone/>
            </a:pPr>
            <a:r>
              <a:rPr lang="hr-HR" dirty="0" smtClean="0"/>
              <a:t>Cilj i aktivnosti: održavanje čistoće školskog okoliša, ekološka edukacija, održavanje školske bare. 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3" descr="P4300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72" y="2634795"/>
            <a:ext cx="4689726" cy="32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109996"/>
      </p:ext>
    </p:extLst>
  </p:cSld>
  <p:clrMapOvr>
    <a:masterClrMapping/>
  </p:clrMapOvr>
  <p:transition spd="slow" advTm="1223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562</Words>
  <Application>Microsoft Office PowerPoint</Application>
  <PresentationFormat>Prilagođeno</PresentationFormat>
  <Paragraphs>75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Organic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  <vt:lpstr>Učenička zadruga „Kotačica”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Učenička zadruga „Kotačica”</dc:title>
  <dc:creator>SunBeam</dc:creator>
  <cp:lastModifiedBy>MS KP</cp:lastModifiedBy>
  <cp:revision>24</cp:revision>
  <dcterms:created xsi:type="dcterms:W3CDTF">2016-04-09T14:55:22Z</dcterms:created>
  <dcterms:modified xsi:type="dcterms:W3CDTF">2016-04-16T07:52:48Z</dcterms:modified>
</cp:coreProperties>
</file>